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7" r:id="rId6"/>
    <p:sldId id="258" r:id="rId7"/>
    <p:sldId id="264" r:id="rId8"/>
    <p:sldId id="262" r:id="rId9"/>
    <p:sldId id="268" r:id="rId10"/>
    <p:sldId id="269" r:id="rId11"/>
    <p:sldId id="263" r:id="rId12"/>
    <p:sldId id="256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7966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78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551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0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71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37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4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7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76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15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7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40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55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63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23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40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66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6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89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29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84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65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58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0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01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01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2018/3/21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6035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2093350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2018/3/21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38567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706721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347022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518284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9451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046461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>
                <a:solidFill>
                  <a:srgbClr val="637052"/>
                </a:solidFill>
              </a:rPr>
              <a:pPr/>
              <a:t>‹#›</a:t>
            </a:fld>
            <a:endParaRPr lang="en-US" altLang="zh-TW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8691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911205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0646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5536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023140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25238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4741997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601597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409916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40791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87640832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55869639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56749291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6629856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01500027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4970285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3862904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5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957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58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693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2E4E3-0C48-4C2E-969F-05DBFBD00797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17EEF-BFC0-43CF-8E3A-2892FD7D5C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27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2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AC1AD-B501-435F-A36E-52DA16F317F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9AFB4-EA02-4480-9221-11BB09FDA13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3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3/21/2018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81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2018/3/21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79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snorlax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30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7535917" y="-1"/>
            <a:ext cx="4898018" cy="3153104"/>
          </a:xfrm>
          <a:prstGeom prst="cloudCallout">
            <a:avLst>
              <a:gd name="adj1" fmla="val -101306"/>
              <a:gd name="adj2" fmla="val -3396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fat.</a:t>
            </a:r>
          </a:p>
          <a:p>
            <a:pPr algn="ctr"/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You can’t move me.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71" t="8506" r="2528" b="14713"/>
          <a:stretch/>
        </p:blipFill>
        <p:spPr>
          <a:xfrm>
            <a:off x="-110359" y="0"/>
            <a:ext cx="12302359" cy="69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144">
            <a:off x="4593439" y="2228088"/>
            <a:ext cx="8350079" cy="58392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32104" y="371353"/>
            <a:ext cx="105600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→ Echo (last words for 3 times)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→ Group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2/4/6 </a:t>
            </a:r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read  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→ Group 1/3/5 read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→ Mandy reads (Find mistake)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→ Free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6 →  </a:t>
            </a:r>
          </a:p>
          <a:p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4" y="4039338"/>
            <a:ext cx="2400421" cy="16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2445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è¸©é«è¹º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-2837"/>
          <a:stretch/>
        </p:blipFill>
        <p:spPr bwMode="auto">
          <a:xfrm>
            <a:off x="0" y="0"/>
            <a:ext cx="2049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-3942" y="5288340"/>
            <a:ext cx="231753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tall</a:t>
            </a:r>
            <a:endParaRPr lang="zh-TW" altLang="en-US" sz="239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23968" r="9974"/>
          <a:stretch/>
        </p:blipFill>
        <p:spPr>
          <a:xfrm>
            <a:off x="2786758" y="3139320"/>
            <a:ext cx="2585545" cy="391397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246584" y="1569660"/>
            <a:ext cx="342900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short</a:t>
            </a:r>
            <a:endParaRPr lang="zh-TW" altLang="en-US" sz="239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ãbaymax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4" r="26554"/>
          <a:stretch/>
        </p:blipFill>
        <p:spPr bwMode="auto">
          <a:xfrm>
            <a:off x="5963307" y="0"/>
            <a:ext cx="3117631" cy="52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363356" y="5288340"/>
            <a:ext cx="231753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fat</a:t>
            </a:r>
            <a:endParaRPr lang="zh-TW" altLang="en-US" sz="239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ãFlint Lockwood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3009" r="2298"/>
          <a:stretch/>
        </p:blipFill>
        <p:spPr bwMode="auto">
          <a:xfrm>
            <a:off x="9841828" y="1569660"/>
            <a:ext cx="1635265" cy="531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9368659" y="0"/>
            <a:ext cx="258160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thin</a:t>
            </a:r>
            <a:endParaRPr lang="zh-TW" altLang="en-US" sz="239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44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5576" t="47356" r="2873" b="17701"/>
          <a:stretch/>
        </p:blipFill>
        <p:spPr>
          <a:xfrm>
            <a:off x="4209393" y="914399"/>
            <a:ext cx="7677807" cy="4950373"/>
          </a:xfrm>
          <a:prstGeom prst="rect">
            <a:avLst/>
          </a:prstGeom>
        </p:spPr>
      </p:pic>
      <p:pic>
        <p:nvPicPr>
          <p:cNvPr id="2050" name="Picture 2" descr="ãmovie tim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40" y="2040374"/>
            <a:ext cx="3298071" cy="269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754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Open Shut Them 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59027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本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</a:t>
            </a:r>
            <a:r>
              <a:rPr lang="zh-TW" altLang="en-US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 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2.</a:t>
            </a:r>
            <a:r>
              <a:rPr lang="zh-TW" altLang="en-US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英語練習簿。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3314" name="Picture 2" descr="「snorlax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50" y="2108200"/>
            <a:ext cx="3866850" cy="29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525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2720" r="5382" b="2797"/>
          <a:stretch/>
        </p:blipFill>
        <p:spPr>
          <a:xfrm rot="16200000">
            <a:off x="2661631" y="-2661630"/>
            <a:ext cx="6868740" cy="12192000"/>
          </a:xfrm>
          <a:prstGeom prst="rect">
            <a:avLst/>
          </a:prstGeom>
        </p:spPr>
      </p:pic>
      <p:sp>
        <p:nvSpPr>
          <p:cNvPr id="8" name="AutoShape 2" descr="ãtall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76" y="160338"/>
            <a:ext cx="1105963" cy="270898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l="55546" t="42871" r="8827" b="5147"/>
          <a:stretch/>
        </p:blipFill>
        <p:spPr>
          <a:xfrm>
            <a:off x="4193626" y="1277007"/>
            <a:ext cx="772511" cy="1592318"/>
          </a:xfrm>
          <a:prstGeom prst="rect">
            <a:avLst/>
          </a:prstGeom>
        </p:spPr>
      </p:pic>
      <p:sp>
        <p:nvSpPr>
          <p:cNvPr id="12" name="AutoShape 6" descr="ãbaymaxãçåçæå°çµ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/>
          <a:srcRect r="28798"/>
          <a:stretch/>
        </p:blipFill>
        <p:spPr>
          <a:xfrm>
            <a:off x="6394149" y="312738"/>
            <a:ext cx="2184919" cy="264090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6"/>
          <a:srcRect l="16204" r="18100" b="5581"/>
          <a:stretch/>
        </p:blipFill>
        <p:spPr>
          <a:xfrm>
            <a:off x="9853448" y="312738"/>
            <a:ext cx="1213945" cy="27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7304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713" t="9424" r="10977" b="54713"/>
          <a:stretch/>
        </p:blipFill>
        <p:spPr>
          <a:xfrm>
            <a:off x="0" y="662152"/>
            <a:ext cx="8079396" cy="518685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50575" t="21378" r="2873" b="15633"/>
          <a:stretch/>
        </p:blipFill>
        <p:spPr>
          <a:xfrm>
            <a:off x="7966842" y="1176533"/>
            <a:ext cx="4225158" cy="415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84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0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95" t="14023" r="4425" b="35632"/>
          <a:stretch/>
        </p:blipFill>
        <p:spPr>
          <a:xfrm>
            <a:off x="-1" y="0"/>
            <a:ext cx="1217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20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65</Words>
  <Application>Microsoft Office PowerPoint</Application>
  <PresentationFormat>寬螢幕</PresentationFormat>
  <Paragraphs>17</Paragraphs>
  <Slides>11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11</vt:i4>
      </vt:variant>
    </vt:vector>
  </HeadingPairs>
  <TitlesOfParts>
    <vt:vector size="26" baseType="lpstr">
      <vt:lpstr>Microsoft JhengHei UI</vt:lpstr>
      <vt:lpstr>王漢宗中楷體注音</vt:lpstr>
      <vt:lpstr>新細明體</vt:lpstr>
      <vt:lpstr>Arial</vt:lpstr>
      <vt:lpstr>Arial Rounded MT Bold</vt:lpstr>
      <vt:lpstr>Calibri</vt:lpstr>
      <vt:lpstr>Calibri Light</vt:lpstr>
      <vt:lpstr>Comic Sans MS</vt:lpstr>
      <vt:lpstr>Euphemia</vt:lpstr>
      <vt:lpstr>Wingdings</vt:lpstr>
      <vt:lpstr>Office 佈景主題</vt:lpstr>
      <vt:lpstr>1_Office 佈景主題</vt:lpstr>
      <vt:lpstr>2_Office 佈景主題</vt:lpstr>
      <vt:lpstr>回顧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</cp:revision>
  <dcterms:created xsi:type="dcterms:W3CDTF">2018-03-20T08:24:06Z</dcterms:created>
  <dcterms:modified xsi:type="dcterms:W3CDTF">2018-03-21T07:29:34Z</dcterms:modified>
</cp:coreProperties>
</file>